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11" r:id="rId224"/>
    <p:sldId id="513" r:id="rId225"/>
    <p:sldId id="514" r:id="rId226"/>
    <p:sldId id="517" r:id="rId227"/>
    <p:sldId id="498" r:id="rId228"/>
    <p:sldId id="492" r:id="rId229"/>
    <p:sldId id="487" r:id="rId230"/>
    <p:sldId id="489" r:id="rId231"/>
    <p:sldId id="488" r:id="rId232"/>
    <p:sldId id="456" r:id="rId233"/>
    <p:sldId id="459" r:id="rId234"/>
    <p:sldId id="463" r:id="rId235"/>
    <p:sldId id="454" r:id="rId236"/>
    <p:sldId id="486" r:id="rId237"/>
    <p:sldId id="457" r:id="rId238"/>
    <p:sldId id="453" r:id="rId239"/>
    <p:sldId id="455" r:id="rId2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-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printerSettings" Target="printerSettings/printerSettings1.bin"/><Relationship Id="rId242" Type="http://schemas.openxmlformats.org/officeDocument/2006/relationships/presProps" Target="presProps.xml"/><Relationship Id="rId243" Type="http://schemas.openxmlformats.org/officeDocument/2006/relationships/viewProps" Target="viewProps.xml"/><Relationship Id="rId244" Type="http://schemas.openxmlformats.org/officeDocument/2006/relationships/theme" Target="theme/theme1.xml"/><Relationship Id="rId24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dirty="0" smtClean="0"/>
              <a:t>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53 </a:t>
            </a:r>
            <a:r>
              <a:rPr lang="en-US" dirty="0" smtClean="0"/>
              <a:t>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MVC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Breaking Down MVC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Templates and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Scope and the $scope </a:t>
            </a:r>
            <a:r>
              <a:rPr lang="en-US" dirty="0" err="1" smtClean="0"/>
              <a:t>Ojbect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78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046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27241</TotalTime>
  <Words>7122</Words>
  <Application>Microsoft Macintosh PowerPoint</Application>
  <PresentationFormat>On-screen Show (4:3)</PresentationFormat>
  <Paragraphs>1825</Paragraphs>
  <Slides>239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40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Application Architecture</vt:lpstr>
      <vt:lpstr>Application Architecture</vt:lpstr>
      <vt:lpstr>MVC : Model-View-Controller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735</cp:revision>
  <dcterms:created xsi:type="dcterms:W3CDTF">2016-01-09T12:23:22Z</dcterms:created>
  <dcterms:modified xsi:type="dcterms:W3CDTF">2016-05-19T23:50:42Z</dcterms:modified>
</cp:coreProperties>
</file>